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64" r:id="rId4"/>
    <p:sldId id="281" r:id="rId5"/>
    <p:sldId id="282" r:id="rId6"/>
    <p:sldId id="26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6085F-37AB-4D22-BF55-0954B84201A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075357-E243-4E9E-8C12-8323B2E6B8D3}">
      <dgm:prSet/>
      <dgm:spPr/>
      <dgm:t>
        <a:bodyPr/>
        <a:lstStyle/>
        <a:p>
          <a:r>
            <a:rPr lang="de-AT" dirty="0"/>
            <a:t>Wiederholung Cloud Themen</a:t>
          </a:r>
          <a:endParaRPr lang="en-US" dirty="0"/>
        </a:p>
      </dgm:t>
    </dgm:pt>
    <dgm:pt modelId="{82FB5874-3E10-45C2-A421-F0BC4D24DA14}" type="parTrans" cxnId="{141E3B67-B4C5-4D77-B127-2E777BE3AC1D}">
      <dgm:prSet/>
      <dgm:spPr/>
      <dgm:t>
        <a:bodyPr/>
        <a:lstStyle/>
        <a:p>
          <a:endParaRPr lang="en-US"/>
        </a:p>
      </dgm:t>
    </dgm:pt>
    <dgm:pt modelId="{F6B66B72-AEFC-4B54-BADF-4A580EFFD772}" type="sibTrans" cxnId="{141E3B67-B4C5-4D77-B127-2E777BE3AC1D}">
      <dgm:prSet/>
      <dgm:spPr/>
      <dgm:t>
        <a:bodyPr/>
        <a:lstStyle/>
        <a:p>
          <a:endParaRPr lang="en-US"/>
        </a:p>
      </dgm:t>
    </dgm:pt>
    <dgm:pt modelId="{756097C9-7094-4A4D-8482-4E4E04295C9F}">
      <dgm:prSet/>
      <dgm:spPr/>
      <dgm:t>
        <a:bodyPr/>
        <a:lstStyle/>
        <a:p>
          <a:r>
            <a:rPr lang="en-US" dirty="0"/>
            <a:t>fit4internet</a:t>
          </a:r>
        </a:p>
      </dgm:t>
    </dgm:pt>
    <dgm:pt modelId="{F0556555-1716-48EB-B338-A4E7BF221F8F}" type="parTrans" cxnId="{35C52DB1-EED3-4A02-991E-7ABFF48C1EE1}">
      <dgm:prSet/>
      <dgm:spPr/>
      <dgm:t>
        <a:bodyPr/>
        <a:lstStyle/>
        <a:p>
          <a:endParaRPr lang="en-US"/>
        </a:p>
      </dgm:t>
    </dgm:pt>
    <dgm:pt modelId="{18E7B6D1-ACFC-4631-981B-7F6A722D3C78}" type="sibTrans" cxnId="{35C52DB1-EED3-4A02-991E-7ABFF48C1EE1}">
      <dgm:prSet/>
      <dgm:spPr/>
      <dgm:t>
        <a:bodyPr/>
        <a:lstStyle/>
        <a:p>
          <a:endParaRPr lang="en-US"/>
        </a:p>
      </dgm:t>
    </dgm:pt>
    <dgm:pt modelId="{3F465E8A-0AD4-489B-9FAF-5E68A75F3751}">
      <dgm:prSet/>
      <dgm:spPr/>
      <dgm:t>
        <a:bodyPr/>
        <a:lstStyle/>
        <a:p>
          <a:r>
            <a:rPr lang="en-US" dirty="0"/>
            <a:t> </a:t>
          </a:r>
          <a:r>
            <a:rPr lang="en-US" dirty="0" err="1"/>
            <a:t>wir</a:t>
          </a:r>
          <a:r>
            <a:rPr lang="en-US" dirty="0"/>
            <a:t> </a:t>
          </a:r>
          <a:r>
            <a:rPr lang="en-US" dirty="0" err="1"/>
            <a:t>verwenden</a:t>
          </a:r>
          <a:r>
            <a:rPr lang="en-US" dirty="0"/>
            <a:t> Chat GPT</a:t>
          </a:r>
        </a:p>
      </dgm:t>
    </dgm:pt>
    <dgm:pt modelId="{626E4C6A-82AE-403F-B783-96B2047FB78C}" type="parTrans" cxnId="{F29DC52B-9E7C-4C2A-97F8-B8AECE5B8CAE}">
      <dgm:prSet/>
      <dgm:spPr/>
      <dgm:t>
        <a:bodyPr/>
        <a:lstStyle/>
        <a:p>
          <a:endParaRPr lang="en-US"/>
        </a:p>
      </dgm:t>
    </dgm:pt>
    <dgm:pt modelId="{0C8A5530-6B36-4530-B96B-EF4C0A99E6FB}" type="sibTrans" cxnId="{F29DC52B-9E7C-4C2A-97F8-B8AECE5B8CAE}">
      <dgm:prSet/>
      <dgm:spPr/>
      <dgm:t>
        <a:bodyPr/>
        <a:lstStyle/>
        <a:p>
          <a:endParaRPr lang="en-US"/>
        </a:p>
      </dgm:t>
    </dgm:pt>
    <dgm:pt modelId="{063D4DC1-5549-4CB2-90E9-31265C0D47E1}" type="pres">
      <dgm:prSet presAssocID="{5166085F-37AB-4D22-BF55-0954B84201AC}" presName="vert0" presStyleCnt="0">
        <dgm:presLayoutVars>
          <dgm:dir/>
          <dgm:animOne val="branch"/>
          <dgm:animLvl val="lvl"/>
        </dgm:presLayoutVars>
      </dgm:prSet>
      <dgm:spPr/>
    </dgm:pt>
    <dgm:pt modelId="{205AA5EB-2EBB-4C36-9F21-696A033879DB}" type="pres">
      <dgm:prSet presAssocID="{FC075357-E243-4E9E-8C12-8323B2E6B8D3}" presName="thickLine" presStyleLbl="alignNode1" presStyleIdx="0" presStyleCnt="3"/>
      <dgm:spPr/>
    </dgm:pt>
    <dgm:pt modelId="{75A82405-C4B8-4631-9B7E-3DF96BA80E93}" type="pres">
      <dgm:prSet presAssocID="{FC075357-E243-4E9E-8C12-8323B2E6B8D3}" presName="horz1" presStyleCnt="0"/>
      <dgm:spPr/>
    </dgm:pt>
    <dgm:pt modelId="{A5717D40-2956-4677-89CE-BDD45BD96185}" type="pres">
      <dgm:prSet presAssocID="{FC075357-E243-4E9E-8C12-8323B2E6B8D3}" presName="tx1" presStyleLbl="revTx" presStyleIdx="0" presStyleCnt="3"/>
      <dgm:spPr/>
    </dgm:pt>
    <dgm:pt modelId="{BD388225-D86E-4F69-99D8-EA44C50436EA}" type="pres">
      <dgm:prSet presAssocID="{FC075357-E243-4E9E-8C12-8323B2E6B8D3}" presName="vert1" presStyleCnt="0"/>
      <dgm:spPr/>
    </dgm:pt>
    <dgm:pt modelId="{D11ED8DA-F9D5-48A5-A2C5-17B580050C8E}" type="pres">
      <dgm:prSet presAssocID="{756097C9-7094-4A4D-8482-4E4E04295C9F}" presName="thickLine" presStyleLbl="alignNode1" presStyleIdx="1" presStyleCnt="3"/>
      <dgm:spPr/>
    </dgm:pt>
    <dgm:pt modelId="{0835870A-1A0B-4235-AA8A-5157E8F9622B}" type="pres">
      <dgm:prSet presAssocID="{756097C9-7094-4A4D-8482-4E4E04295C9F}" presName="horz1" presStyleCnt="0"/>
      <dgm:spPr/>
    </dgm:pt>
    <dgm:pt modelId="{CD14E03A-7873-483C-A33C-44FBE131209D}" type="pres">
      <dgm:prSet presAssocID="{756097C9-7094-4A4D-8482-4E4E04295C9F}" presName="tx1" presStyleLbl="revTx" presStyleIdx="1" presStyleCnt="3"/>
      <dgm:spPr/>
    </dgm:pt>
    <dgm:pt modelId="{26927202-3FDF-4C5B-ACC4-258FFC908CE0}" type="pres">
      <dgm:prSet presAssocID="{756097C9-7094-4A4D-8482-4E4E04295C9F}" presName="vert1" presStyleCnt="0"/>
      <dgm:spPr/>
    </dgm:pt>
    <dgm:pt modelId="{44B00F47-C2B3-438B-8036-E6FD64DEE494}" type="pres">
      <dgm:prSet presAssocID="{3F465E8A-0AD4-489B-9FAF-5E68A75F3751}" presName="thickLine" presStyleLbl="alignNode1" presStyleIdx="2" presStyleCnt="3" custLinFactNeighborX="-574" custLinFactNeighborY="1482"/>
      <dgm:spPr/>
    </dgm:pt>
    <dgm:pt modelId="{976EAAEA-0588-48E8-9DD2-91004D4A893D}" type="pres">
      <dgm:prSet presAssocID="{3F465E8A-0AD4-489B-9FAF-5E68A75F3751}" presName="horz1" presStyleCnt="0"/>
      <dgm:spPr/>
    </dgm:pt>
    <dgm:pt modelId="{29D0885F-D2FE-4492-AB90-6C56C37BDCAC}" type="pres">
      <dgm:prSet presAssocID="{3F465E8A-0AD4-489B-9FAF-5E68A75F3751}" presName="tx1" presStyleLbl="revTx" presStyleIdx="2" presStyleCnt="3" custScaleY="236611"/>
      <dgm:spPr/>
    </dgm:pt>
    <dgm:pt modelId="{52CCA625-D733-45DA-B3D0-6D3324C36730}" type="pres">
      <dgm:prSet presAssocID="{3F465E8A-0AD4-489B-9FAF-5E68A75F3751}" presName="vert1" presStyleCnt="0"/>
      <dgm:spPr/>
    </dgm:pt>
  </dgm:ptLst>
  <dgm:cxnLst>
    <dgm:cxn modelId="{C6279B09-5BF7-4D3E-B806-5B8F98730E09}" type="presOf" srcId="{756097C9-7094-4A4D-8482-4E4E04295C9F}" destId="{CD14E03A-7873-483C-A33C-44FBE131209D}" srcOrd="0" destOrd="0" presId="urn:microsoft.com/office/officeart/2008/layout/LinedList"/>
    <dgm:cxn modelId="{53B8EC2A-6ED2-4610-A17C-8543AF786179}" type="presOf" srcId="{5166085F-37AB-4D22-BF55-0954B84201AC}" destId="{063D4DC1-5549-4CB2-90E9-31265C0D47E1}" srcOrd="0" destOrd="0" presId="urn:microsoft.com/office/officeart/2008/layout/LinedList"/>
    <dgm:cxn modelId="{F29DC52B-9E7C-4C2A-97F8-B8AECE5B8CAE}" srcId="{5166085F-37AB-4D22-BF55-0954B84201AC}" destId="{3F465E8A-0AD4-489B-9FAF-5E68A75F3751}" srcOrd="2" destOrd="0" parTransId="{626E4C6A-82AE-403F-B783-96B2047FB78C}" sibTransId="{0C8A5530-6B36-4530-B96B-EF4C0A99E6FB}"/>
    <dgm:cxn modelId="{12584C34-EF77-4522-9A79-E93ECF9ABFFA}" type="presOf" srcId="{3F465E8A-0AD4-489B-9FAF-5E68A75F3751}" destId="{29D0885F-D2FE-4492-AB90-6C56C37BDCAC}" srcOrd="0" destOrd="0" presId="urn:microsoft.com/office/officeart/2008/layout/LinedList"/>
    <dgm:cxn modelId="{141E3B67-B4C5-4D77-B127-2E777BE3AC1D}" srcId="{5166085F-37AB-4D22-BF55-0954B84201AC}" destId="{FC075357-E243-4E9E-8C12-8323B2E6B8D3}" srcOrd="0" destOrd="0" parTransId="{82FB5874-3E10-45C2-A421-F0BC4D24DA14}" sibTransId="{F6B66B72-AEFC-4B54-BADF-4A580EFFD772}"/>
    <dgm:cxn modelId="{47C3387D-0C89-4F4A-833C-E7C62BD0452F}" type="presOf" srcId="{FC075357-E243-4E9E-8C12-8323B2E6B8D3}" destId="{A5717D40-2956-4677-89CE-BDD45BD96185}" srcOrd="0" destOrd="0" presId="urn:microsoft.com/office/officeart/2008/layout/LinedList"/>
    <dgm:cxn modelId="{35C52DB1-EED3-4A02-991E-7ABFF48C1EE1}" srcId="{5166085F-37AB-4D22-BF55-0954B84201AC}" destId="{756097C9-7094-4A4D-8482-4E4E04295C9F}" srcOrd="1" destOrd="0" parTransId="{F0556555-1716-48EB-B338-A4E7BF221F8F}" sibTransId="{18E7B6D1-ACFC-4631-981B-7F6A722D3C78}"/>
    <dgm:cxn modelId="{BFB6873A-B16C-4EAD-9F19-67CB216F9F27}" type="presParOf" srcId="{063D4DC1-5549-4CB2-90E9-31265C0D47E1}" destId="{205AA5EB-2EBB-4C36-9F21-696A033879DB}" srcOrd="0" destOrd="0" presId="urn:microsoft.com/office/officeart/2008/layout/LinedList"/>
    <dgm:cxn modelId="{FF7BC1A3-C344-421F-AD1F-6769FBC854FD}" type="presParOf" srcId="{063D4DC1-5549-4CB2-90E9-31265C0D47E1}" destId="{75A82405-C4B8-4631-9B7E-3DF96BA80E93}" srcOrd="1" destOrd="0" presId="urn:microsoft.com/office/officeart/2008/layout/LinedList"/>
    <dgm:cxn modelId="{0744E72F-A23A-437C-8A50-223F326EBE09}" type="presParOf" srcId="{75A82405-C4B8-4631-9B7E-3DF96BA80E93}" destId="{A5717D40-2956-4677-89CE-BDD45BD96185}" srcOrd="0" destOrd="0" presId="urn:microsoft.com/office/officeart/2008/layout/LinedList"/>
    <dgm:cxn modelId="{7EF9C995-31CD-4356-8491-6683D693D2CB}" type="presParOf" srcId="{75A82405-C4B8-4631-9B7E-3DF96BA80E93}" destId="{BD388225-D86E-4F69-99D8-EA44C50436EA}" srcOrd="1" destOrd="0" presId="urn:microsoft.com/office/officeart/2008/layout/LinedList"/>
    <dgm:cxn modelId="{71B48E52-286D-49F1-9674-9E0ADF9B7148}" type="presParOf" srcId="{063D4DC1-5549-4CB2-90E9-31265C0D47E1}" destId="{D11ED8DA-F9D5-48A5-A2C5-17B580050C8E}" srcOrd="2" destOrd="0" presId="urn:microsoft.com/office/officeart/2008/layout/LinedList"/>
    <dgm:cxn modelId="{EB886DBD-1730-4EA8-988C-512D65F2AC4F}" type="presParOf" srcId="{063D4DC1-5549-4CB2-90E9-31265C0D47E1}" destId="{0835870A-1A0B-4235-AA8A-5157E8F9622B}" srcOrd="3" destOrd="0" presId="urn:microsoft.com/office/officeart/2008/layout/LinedList"/>
    <dgm:cxn modelId="{FA8CFF1A-35C5-48E1-A48C-437858B6B550}" type="presParOf" srcId="{0835870A-1A0B-4235-AA8A-5157E8F9622B}" destId="{CD14E03A-7873-483C-A33C-44FBE131209D}" srcOrd="0" destOrd="0" presId="urn:microsoft.com/office/officeart/2008/layout/LinedList"/>
    <dgm:cxn modelId="{E3C72D4F-6B52-4F0E-8DCB-383E7E6296E6}" type="presParOf" srcId="{0835870A-1A0B-4235-AA8A-5157E8F9622B}" destId="{26927202-3FDF-4C5B-ACC4-258FFC908CE0}" srcOrd="1" destOrd="0" presId="urn:microsoft.com/office/officeart/2008/layout/LinedList"/>
    <dgm:cxn modelId="{F008A4D0-7751-479D-9408-78792BC9CB4E}" type="presParOf" srcId="{063D4DC1-5549-4CB2-90E9-31265C0D47E1}" destId="{44B00F47-C2B3-438B-8036-E6FD64DEE494}" srcOrd="4" destOrd="0" presId="urn:microsoft.com/office/officeart/2008/layout/LinedList"/>
    <dgm:cxn modelId="{8BFCEA46-FE43-4B63-A9B3-F4162EB8CE48}" type="presParOf" srcId="{063D4DC1-5549-4CB2-90E9-31265C0D47E1}" destId="{976EAAEA-0588-48E8-9DD2-91004D4A893D}" srcOrd="5" destOrd="0" presId="urn:microsoft.com/office/officeart/2008/layout/LinedList"/>
    <dgm:cxn modelId="{C605D310-D9F5-4ADF-B7B3-ADA36583F851}" type="presParOf" srcId="{976EAAEA-0588-48E8-9DD2-91004D4A893D}" destId="{29D0885F-D2FE-4492-AB90-6C56C37BDCAC}" srcOrd="0" destOrd="0" presId="urn:microsoft.com/office/officeart/2008/layout/LinedList"/>
    <dgm:cxn modelId="{66FF4B7B-0053-49FC-A665-0FD4A20A4656}" type="presParOf" srcId="{976EAAEA-0588-48E8-9DD2-91004D4A893D}" destId="{52CCA625-D733-45DA-B3D0-6D3324C367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AA5EB-2EBB-4C36-9F21-696A033879DB}">
      <dsp:nvSpPr>
        <dsp:cNvPr id="0" name=""/>
        <dsp:cNvSpPr/>
      </dsp:nvSpPr>
      <dsp:spPr>
        <a:xfrm>
          <a:off x="0" y="239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17D40-2956-4677-89CE-BDD45BD96185}">
      <dsp:nvSpPr>
        <dsp:cNvPr id="0" name=""/>
        <dsp:cNvSpPr/>
      </dsp:nvSpPr>
      <dsp:spPr>
        <a:xfrm>
          <a:off x="0" y="239"/>
          <a:ext cx="6291714" cy="763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500" kern="1200" dirty="0"/>
            <a:t>Wiederholung Cloud Themen</a:t>
          </a:r>
          <a:endParaRPr lang="en-US" sz="3500" kern="1200" dirty="0"/>
        </a:p>
      </dsp:txBody>
      <dsp:txXfrm>
        <a:off x="0" y="239"/>
        <a:ext cx="6291714" cy="763263"/>
      </dsp:txXfrm>
    </dsp:sp>
    <dsp:sp modelId="{D11ED8DA-F9D5-48A5-A2C5-17B580050C8E}">
      <dsp:nvSpPr>
        <dsp:cNvPr id="0" name=""/>
        <dsp:cNvSpPr/>
      </dsp:nvSpPr>
      <dsp:spPr>
        <a:xfrm>
          <a:off x="0" y="763502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4E03A-7873-483C-A33C-44FBE131209D}">
      <dsp:nvSpPr>
        <dsp:cNvPr id="0" name=""/>
        <dsp:cNvSpPr/>
      </dsp:nvSpPr>
      <dsp:spPr>
        <a:xfrm>
          <a:off x="0" y="763502"/>
          <a:ext cx="6291714" cy="763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fit4internet</a:t>
          </a:r>
        </a:p>
      </dsp:txBody>
      <dsp:txXfrm>
        <a:off x="0" y="763502"/>
        <a:ext cx="6291714" cy="763263"/>
      </dsp:txXfrm>
    </dsp:sp>
    <dsp:sp modelId="{44B00F47-C2B3-438B-8036-E6FD64DEE494}">
      <dsp:nvSpPr>
        <dsp:cNvPr id="0" name=""/>
        <dsp:cNvSpPr/>
      </dsp:nvSpPr>
      <dsp:spPr>
        <a:xfrm>
          <a:off x="0" y="1553530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0885F-D2FE-4492-AB90-6C56C37BDCAC}">
      <dsp:nvSpPr>
        <dsp:cNvPr id="0" name=""/>
        <dsp:cNvSpPr/>
      </dsp:nvSpPr>
      <dsp:spPr>
        <a:xfrm>
          <a:off x="0" y="1526766"/>
          <a:ext cx="6285569" cy="180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 </a:t>
          </a:r>
          <a:r>
            <a:rPr lang="en-US" sz="3500" kern="1200" dirty="0" err="1"/>
            <a:t>wir</a:t>
          </a:r>
          <a:r>
            <a:rPr lang="en-US" sz="3500" kern="1200" dirty="0"/>
            <a:t> </a:t>
          </a:r>
          <a:r>
            <a:rPr lang="en-US" sz="3500" kern="1200" dirty="0" err="1"/>
            <a:t>verwenden</a:t>
          </a:r>
          <a:r>
            <a:rPr lang="en-US" sz="3500" kern="1200" dirty="0"/>
            <a:t> Chat GPT</a:t>
          </a:r>
        </a:p>
      </dsp:txBody>
      <dsp:txXfrm>
        <a:off x="0" y="1526766"/>
        <a:ext cx="6285569" cy="1805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0489F-ADCE-2E61-6B01-C5080B799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D640C5-4B61-A81B-47EA-FE2B6322E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DD289F-1C96-51B7-3BE1-77B5FF74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FAAB6A-A3D7-310E-B9BA-67036901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0FEDEA-7FEC-5B9A-5C83-B80ABF09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5F35A-0308-2FBD-12D4-70BA10DC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0C8BC9-1931-E4E9-783F-083FF65FE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6AB735-CF28-F8B8-C230-F4133C94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B2B984-310D-D9F4-CD55-012DE93E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586F19-1790-EEA4-E46F-651FD869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94BAA7A-4235-3C9C-4610-1B5BF98CA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DF46D4-A731-99FD-946B-E6BFAEB86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4BBC0D-BCC2-D08C-1325-47DDCEC29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F653F8-2BD9-4DC6-5CEC-287A2BB4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A491FB-E9F9-B886-DA10-7A42B894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5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B0FF2-46A7-730C-098D-DACF0494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493FD3-D042-920B-7D77-B35B4FC59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1BEB90-71F0-0B5E-4DCF-7BB249A75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DBBED2-9E42-3A01-0899-B8DC935C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EACD54-C7C7-1006-8272-A33497E3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8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43AF7-36C5-1C06-508E-DE8650EE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89A8A6-1551-2A55-5C2F-655E95706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30E775-43B2-AEF0-4BE6-01D65098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875B8-435F-FD5C-8760-9E6FF00B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9608ED-1D31-5475-2F6F-6AD14788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3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67879-28CA-A359-C010-00E8704D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5AEEB2-8E45-5969-F0E9-8B718CA0D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5EBCC5-9A59-B2BB-8AF6-8C9EE99F3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20831D-7645-0057-2D22-72295D9D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608348-66C7-089B-1501-CBB7088E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3CE150-727C-6AD8-1A72-DA69CCB7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8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6B402-E2F0-9D9B-D331-C25C25AA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D81610-5CFC-C0A9-B5DC-F338BD2A0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F86E11-224B-C56D-B00C-AC620D739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35B2E8-E256-C855-3CCD-2FC1702A7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235336-EAE1-7FBD-5617-E238D08FE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4AA9F8-8FF1-8B7A-3CE8-75DAB912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D06FE35-CFBD-0B63-F24F-61E36B49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32596C-AD99-498E-D2A2-57D2874E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7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CB3DF-64A1-B019-6076-4F12EF01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38D9D6-EB78-309D-E8E1-CF5E7841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5761CD-EBB6-E285-3393-52AAF7C2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8DA7EA-3DEC-A1F4-4C6A-FDDAB116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4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0334CD8-02CA-F329-4015-6FDCAB19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696892-FF25-6ABE-4570-C917ACF6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51BB18-0D65-D5FA-5DE5-23A23A05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400F8-61DB-7273-3AE6-46FD697F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91A83C-875C-632E-95CD-671872F4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A80DC5-0760-3420-143E-23ADFF9C8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B96576-3E8C-C827-D0DB-E55BBD92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52BE73-EDAC-ADD7-3029-381BAA49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9977CE-93F0-FAED-61E5-9FDD9C98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1585F-64C5-2342-6240-7C462A57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45FBACE-FC2A-B3A9-61A7-57C89010A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576220-4202-306E-B1C7-F642F4BAC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961662-3000-0F65-8CC7-3FFD9A87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54D48A-E237-3394-2A1F-1534B7AA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B19861-E424-A940-BC72-E1AA1FF7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1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B80D3D-4662-4EB5-BAAB-4B7F2AF4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CACF53-9007-7A09-ADF3-F86D74863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52968F-5A87-F4F2-2C86-699CE828E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5D8808-FD48-C227-8DB5-4F5058B19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ABC9A4-4487-413E-F84D-93DC7FB2E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sicherheit.gv.at/public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i.bund.de/SharedDocs/Downloads/DE/BSI/Publikationen/Broschueren/Wegweiser_Checklisten_Flyer/Brosch_A6_Cloud_Computing.html" TargetMode="External"/><Relationship Id="rId2" Type="http://schemas.openxmlformats.org/officeDocument/2006/relationships/hyperlink" Target="https://www.bsi.bund.de/DE/Themen/Verbraucherinnen-und-Verbraucher/verbraucherinnen-und-verbraucher_node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it4internet.at/" TargetMode="External"/><Relationship Id="rId4" Type="http://schemas.openxmlformats.org/officeDocument/2006/relationships/hyperlink" Target="https://www.heise.de/download/specials/Die-10-besten-Cloud-Speicher-3149052?utm_source=copilot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at/search?q=clouds+speicher&amp;sca_esv=570620249&amp;ei=_i4dZZiiNcyH9u8Pzqu1qAE&amp;oq=clouds&amp;gs_lp=Egxnd3Mtd2l6LXNlcnAiBmNsb3VkcyoCCAEyChAAGEcY1gQYsAMyChAAGEcY1gQYsAMyChAAGEcY1gQYsAMyChAAGEcY1gQYsAMyChAAGEcY1gQYsAMyChAAGEcY1gQYsAMyChAAGEcY1gQYsAMyChAAGEcY1gQYsAMyChAAGIoFGLADGEMyEBAuGIoFGMgDGLADGEPYAQEyEBAuGIoFGMgDGLADGEPYAQEyEBAuGIoFGMgDGLADGEPYAQEyEBAuGIoFGMgDGLADGEPYAQEyEBAuGIoFGMgDGLADGEPYAQEyEBAuGIoFGMgDGLADGEPYAQFI2RhQAFgAcAF4AZABAJgBAKABAKoBALgBAcgBAOIDBBgAIEGIBgGQBg-6BgQIARgI&amp;sclient=gws-wiz-serp" TargetMode="External"/><Relationship Id="rId3" Type="http://schemas.openxmlformats.org/officeDocument/2006/relationships/hyperlink" Target="https://jonahhadt.de/#apps" TargetMode="External"/><Relationship Id="rId7" Type="http://schemas.openxmlformats.org/officeDocument/2006/relationships/hyperlink" Target="https://www.apple.com/at/icloud/" TargetMode="External"/><Relationship Id="rId2" Type="http://schemas.openxmlformats.org/officeDocument/2006/relationships/hyperlink" Target="https://www.google.at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Tnvw95AaUoo" TargetMode="External"/><Relationship Id="rId11" Type="http://schemas.openxmlformats.org/officeDocument/2006/relationships/hyperlink" Target="https://www.onlinesicherheit.gv.at/public.html" TargetMode="External"/><Relationship Id="rId5" Type="http://schemas.openxmlformats.org/officeDocument/2006/relationships/hyperlink" Target="https://www.youtube-nocookie.com/embed/pA989J8Qfc0" TargetMode="External"/><Relationship Id="rId10" Type="http://schemas.openxmlformats.org/officeDocument/2006/relationships/hyperlink" Target="https://www.oesterreich.gv.at/id-austria/registrierungsuebersicht/registrierung-per-app.html" TargetMode="External"/><Relationship Id="rId4" Type="http://schemas.openxmlformats.org/officeDocument/2006/relationships/hyperlink" Target="https://zwettl-an-der-rodl.ooesb.at/start" TargetMode="External"/><Relationship Id="rId9" Type="http://schemas.openxmlformats.org/officeDocument/2006/relationships/hyperlink" Target="https://www.bsi.bund.de/DE/Themen/Verbraucherinnen-und-Verbraucher/Informationen-und-Empfehlungen/Cloud-Computing-Sicherheitstipps/Cloud-Risiken-und-Sicherheitstipps/cloud-risiken-und-sicherheitstipps_node.html#doc130894bodyText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00517-4F3A-5947-58A7-1E52B562B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IT- Stammtisch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991D9D-446E-2966-2197-6EFF5A36A2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CF14AC-4BD2-2798-7CFE-480D64069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0" y="3509963"/>
            <a:ext cx="9382540" cy="2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0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EDD2CF-9325-12D4-F262-DB9A7677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de-AT">
                <a:solidFill>
                  <a:srgbClr val="FFFFFF"/>
                </a:solidFill>
              </a:rPr>
              <a:t>Was steht heute am Programm ?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CF18A0D0-6DBC-5051-6D24-682071C75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922488"/>
              </p:ext>
            </p:extLst>
          </p:nvPr>
        </p:nvGraphicFramePr>
        <p:xfrm>
          <a:off x="5207640" y="643466"/>
          <a:ext cx="6291714" cy="333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78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FE75EB-C020-044B-E7AC-6A2751E59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Themen</a:t>
            </a:r>
            <a:r>
              <a:rPr lang="en-US" dirty="0"/>
              <a:t> von </a:t>
            </a:r>
            <a:r>
              <a:rPr lang="en-US" dirty="0" err="1"/>
              <a:t>Euch</a:t>
            </a:r>
            <a:r>
              <a:rPr lang="en-US" dirty="0"/>
              <a:t>!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sz="3200" dirty="0">
                <a:highlight>
                  <a:srgbClr val="FFFF00"/>
                </a:highlight>
              </a:rPr>
              <a:t>------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erledigt</a:t>
            </a:r>
            <a:r>
              <a:rPr lang="en-US" sz="3200" dirty="0"/>
              <a:t>!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0D336-8857-27F5-385A-5FD16FD95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00" r="24105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B0D6D6B-284B-E971-4DE0-C7FF3FD12C9A}"/>
              </a:ext>
            </a:extLst>
          </p:cNvPr>
          <p:cNvSpPr txBox="1"/>
          <p:nvPr/>
        </p:nvSpPr>
        <p:spPr>
          <a:xfrm>
            <a:off x="4467298" y="1682217"/>
            <a:ext cx="6886503" cy="4420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Bilder am Handy </a:t>
            </a:r>
            <a:r>
              <a:rPr lang="en-US" sz="1400" dirty="0" err="1">
                <a:solidFill>
                  <a:srgbClr val="FF0000"/>
                </a:solidFill>
              </a:rPr>
              <a:t>Cloudspeicher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Navigieren</a:t>
            </a:r>
            <a:r>
              <a:rPr lang="en-US" sz="1400" dirty="0">
                <a:solidFill>
                  <a:srgbClr val="FF0000"/>
                </a:solidFill>
              </a:rPr>
              <a:t> (Heinz Z) </a:t>
            </a:r>
            <a:r>
              <a:rPr lang="en-US" sz="1400" dirty="0" err="1">
                <a:solidFill>
                  <a:srgbClr val="FF0000"/>
                </a:solidFill>
              </a:rPr>
              <a:t>Komoot</a:t>
            </a:r>
            <a:endParaRPr lang="en-US" sz="1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ID Austria</a:t>
            </a:r>
            <a:endParaRPr lang="en-US" sz="1400" dirty="0">
              <a:solidFill>
                <a:srgbClr val="FF0000"/>
              </a:solidFill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highlight>
                  <a:srgbClr val="FFFF00"/>
                </a:highlight>
              </a:rPr>
              <a:t>Fotobuch</a:t>
            </a:r>
            <a:r>
              <a:rPr lang="en-US" sz="1400" dirty="0">
                <a:effectLst/>
                <a:highlight>
                  <a:srgbClr val="FFFF00"/>
                </a:highlight>
              </a:rPr>
              <a:t> </a:t>
            </a:r>
            <a:r>
              <a:rPr lang="en-US" sz="1400" dirty="0" err="1">
                <a:effectLst/>
                <a:highlight>
                  <a:srgbClr val="FFFF00"/>
                </a:highlight>
              </a:rPr>
              <a:t>erstellen</a:t>
            </a:r>
            <a:r>
              <a:rPr lang="en-US" sz="1400" dirty="0">
                <a:effectLst/>
                <a:highlight>
                  <a:srgbClr val="FFFF00"/>
                </a:highlight>
              </a:rPr>
              <a:t> </a:t>
            </a:r>
            <a:r>
              <a:rPr lang="en-US" sz="1400" dirty="0" err="1">
                <a:effectLst/>
                <a:highlight>
                  <a:srgbClr val="FFFF00"/>
                </a:highlight>
              </a:rPr>
              <a:t>über</a:t>
            </a:r>
            <a:r>
              <a:rPr lang="en-US" sz="1400" dirty="0">
                <a:effectLst/>
                <a:highlight>
                  <a:srgbClr val="FFFF00"/>
                </a:highlight>
              </a:rPr>
              <a:t> PC  (Happy Foto)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highlight>
                  <a:srgbClr val="FFFF00"/>
                </a:highlight>
              </a:rPr>
              <a:t>Cloud </a:t>
            </a:r>
            <a:r>
              <a:rPr lang="en-US" sz="1400" dirty="0" err="1">
                <a:effectLst/>
                <a:highlight>
                  <a:srgbClr val="FFFF00"/>
                </a:highlight>
              </a:rPr>
              <a:t>über</a:t>
            </a:r>
            <a:r>
              <a:rPr lang="en-US" sz="1400" dirty="0">
                <a:effectLst/>
                <a:highlight>
                  <a:srgbClr val="FFFF00"/>
                </a:highlight>
              </a:rPr>
              <a:t> PC/Handy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highlight>
                  <a:srgbClr val="FFFF00"/>
                </a:highlight>
              </a:rPr>
              <a:t>Wann</a:t>
            </a:r>
            <a:r>
              <a:rPr lang="en-US" sz="1400" dirty="0">
                <a:effectLst/>
                <a:highlight>
                  <a:srgbClr val="FFFF00"/>
                </a:highlight>
              </a:rPr>
              <a:t> </a:t>
            </a:r>
            <a:r>
              <a:rPr lang="en-US" sz="1400" dirty="0" err="1">
                <a:effectLst/>
                <a:highlight>
                  <a:srgbClr val="FFFF00"/>
                </a:highlight>
              </a:rPr>
              <a:t>registrieren</a:t>
            </a:r>
            <a:r>
              <a:rPr lang="en-US" sz="1400" dirty="0">
                <a:effectLst/>
                <a:highlight>
                  <a:srgbClr val="FFFF00"/>
                </a:highlight>
              </a:rPr>
              <a:t> </a:t>
            </a:r>
            <a:r>
              <a:rPr lang="en-US" sz="1400" dirty="0" err="1">
                <a:effectLst/>
                <a:highlight>
                  <a:srgbClr val="FFFF00"/>
                </a:highlight>
              </a:rPr>
              <a:t>bzw</a:t>
            </a:r>
            <a:r>
              <a:rPr lang="en-US" sz="1400" dirty="0">
                <a:effectLst/>
                <a:highlight>
                  <a:srgbClr val="FFFF00"/>
                </a:highlight>
              </a:rPr>
              <a:t>. </a:t>
            </a:r>
            <a:r>
              <a:rPr lang="en-US" sz="1400" dirty="0" err="1">
                <a:effectLst/>
                <a:highlight>
                  <a:srgbClr val="FFFF00"/>
                </a:highlight>
              </a:rPr>
              <a:t>Konto</a:t>
            </a:r>
            <a:r>
              <a:rPr lang="en-US" sz="1400" dirty="0">
                <a:effectLst/>
                <a:highlight>
                  <a:srgbClr val="FFFF00"/>
                </a:highlight>
              </a:rPr>
              <a:t> </a:t>
            </a:r>
            <a:r>
              <a:rPr lang="en-US" sz="1400" dirty="0" err="1">
                <a:effectLst/>
                <a:highlight>
                  <a:srgbClr val="FFFF00"/>
                </a:highlight>
              </a:rPr>
              <a:t>erstellen</a:t>
            </a:r>
            <a:endParaRPr lang="en-US" sz="1400" dirty="0">
              <a:highlight>
                <a:srgbClr val="FFFF00"/>
              </a:highlight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  <a:effectLst/>
              </a:rPr>
              <a:t>Verwendung</a:t>
            </a:r>
            <a:r>
              <a:rPr lang="en-US" sz="1400" dirty="0">
                <a:solidFill>
                  <a:srgbClr val="FF0000"/>
                </a:solidFill>
                <a:effectLst/>
              </a:rPr>
              <a:t> von QR-Code Handy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highlight>
                  <a:srgbClr val="FFFF00"/>
                </a:highlight>
              </a:rPr>
              <a:t>Verbindung</a:t>
            </a:r>
            <a:r>
              <a:rPr lang="en-US" sz="1400" dirty="0">
                <a:effectLst/>
                <a:highlight>
                  <a:srgbClr val="FFFF00"/>
                </a:highlight>
              </a:rPr>
              <a:t> </a:t>
            </a:r>
            <a:r>
              <a:rPr lang="en-US" sz="1400" dirty="0" err="1">
                <a:effectLst/>
                <a:highlight>
                  <a:srgbClr val="FFFF00"/>
                </a:highlight>
              </a:rPr>
              <a:t>zu</a:t>
            </a:r>
            <a:r>
              <a:rPr lang="en-US" sz="1400" dirty="0">
                <a:effectLst/>
                <a:highlight>
                  <a:srgbClr val="FFFF00"/>
                </a:highlight>
              </a:rPr>
              <a:t> Homepage </a:t>
            </a:r>
            <a:r>
              <a:rPr lang="en-US" sz="1400" dirty="0" err="1">
                <a:effectLst/>
                <a:highlight>
                  <a:srgbClr val="FFFF00"/>
                </a:highlight>
              </a:rPr>
              <a:t>Seniorenbund</a:t>
            </a:r>
            <a:r>
              <a:rPr lang="en-US" sz="1400" dirty="0">
                <a:effectLst/>
                <a:highlight>
                  <a:srgbClr val="FFFF00"/>
                </a:highlight>
              </a:rPr>
              <a:t> Zwettl auf PC </a:t>
            </a:r>
            <a:r>
              <a:rPr lang="en-US" sz="1400" dirty="0" err="1">
                <a:effectLst/>
                <a:highlight>
                  <a:srgbClr val="FFFF00"/>
                </a:highlight>
              </a:rPr>
              <a:t>herstellen</a:t>
            </a:r>
            <a:r>
              <a:rPr lang="en-US" sz="1400" dirty="0">
                <a:effectLst/>
                <a:highlight>
                  <a:srgbClr val="FFFF00"/>
                </a:highlight>
              </a:rPr>
              <a:t>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highlight>
                  <a:srgbClr val="FFFF00"/>
                </a:highlight>
              </a:rPr>
              <a:t>Ausschalten</a:t>
            </a:r>
            <a:r>
              <a:rPr lang="en-US" sz="1400" dirty="0">
                <a:effectLst/>
                <a:highlight>
                  <a:srgbClr val="FFFF00"/>
                </a:highlight>
              </a:rPr>
              <a:t> von </a:t>
            </a:r>
            <a:r>
              <a:rPr lang="en-US" sz="1400" dirty="0" err="1">
                <a:effectLst/>
                <a:highlight>
                  <a:srgbClr val="FFFF00"/>
                </a:highlight>
              </a:rPr>
              <a:t>Werbungen</a:t>
            </a:r>
            <a:endParaRPr lang="en-US" sz="1400" dirty="0">
              <a:highlight>
                <a:srgbClr val="FFFF00"/>
              </a:highlight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highlight>
                  <a:srgbClr val="FFFF00"/>
                </a:highlight>
              </a:rPr>
              <a:t>Bezahlung</a:t>
            </a:r>
            <a:r>
              <a:rPr lang="en-US" sz="1400" dirty="0">
                <a:effectLst/>
                <a:highlight>
                  <a:srgbClr val="FFFF00"/>
                </a:highlight>
              </a:rPr>
              <a:t> </a:t>
            </a:r>
            <a:r>
              <a:rPr lang="en-US" sz="1400" dirty="0" err="1">
                <a:effectLst/>
                <a:highlight>
                  <a:srgbClr val="FFFF00"/>
                </a:highlight>
              </a:rPr>
              <a:t>über</a:t>
            </a:r>
            <a:r>
              <a:rPr lang="en-US" sz="1400" dirty="0">
                <a:effectLst/>
                <a:highlight>
                  <a:srgbClr val="FFFF00"/>
                </a:highlight>
              </a:rPr>
              <a:t> Internet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highlight>
                  <a:srgbClr val="FFFF00"/>
                </a:highlight>
              </a:rPr>
              <a:t>Internetbanking</a:t>
            </a:r>
            <a:r>
              <a:rPr lang="en-US" sz="1400" dirty="0">
                <a:effectLst/>
                <a:highlight>
                  <a:srgbClr val="FFFF00"/>
                </a:highlight>
              </a:rPr>
              <a:t> (Elba) am 29.02.2024 14:00 in der RAIKA Zwettl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effectLst/>
              </a:rPr>
              <a:t>Verkauf von </a:t>
            </a:r>
            <a:r>
              <a:rPr lang="en-US" sz="1400" dirty="0" err="1">
                <a:solidFill>
                  <a:srgbClr val="FF0000"/>
                </a:solidFill>
                <a:effectLst/>
              </a:rPr>
              <a:t>Fahrscheinen</a:t>
            </a:r>
            <a:r>
              <a:rPr lang="en-US" sz="1400" dirty="0">
                <a:solidFill>
                  <a:srgbClr val="FF0000"/>
                </a:solidFill>
                <a:effectLst/>
              </a:rPr>
              <a:t> </a:t>
            </a:r>
            <a:r>
              <a:rPr lang="en-US" sz="1400" dirty="0" err="1">
                <a:solidFill>
                  <a:srgbClr val="FF0000"/>
                </a:solidFill>
                <a:effectLst/>
              </a:rPr>
              <a:t>über</a:t>
            </a:r>
            <a:r>
              <a:rPr lang="en-US" sz="1400" dirty="0">
                <a:solidFill>
                  <a:srgbClr val="FF0000"/>
                </a:solidFill>
                <a:effectLst/>
              </a:rPr>
              <a:t> Internet </a:t>
            </a:r>
            <a:r>
              <a:rPr lang="en-US" sz="1400" dirty="0" err="1">
                <a:solidFill>
                  <a:srgbClr val="FF0000"/>
                </a:solidFill>
                <a:effectLst/>
              </a:rPr>
              <a:t>Liftkarten</a:t>
            </a:r>
            <a:r>
              <a:rPr lang="en-US" sz="1400" dirty="0">
                <a:solidFill>
                  <a:srgbClr val="FF0000"/>
                </a:solidFill>
                <a:effectLst/>
              </a:rPr>
              <a:t>!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Löschen</a:t>
            </a:r>
            <a:r>
              <a:rPr lang="en-US" sz="1400" dirty="0">
                <a:solidFill>
                  <a:srgbClr val="FF0000"/>
                </a:solidFill>
              </a:rPr>
              <a:t> von </a:t>
            </a:r>
            <a:r>
              <a:rPr lang="en-US" sz="1400" dirty="0" err="1">
                <a:solidFill>
                  <a:srgbClr val="FF0000"/>
                </a:solidFill>
              </a:rPr>
              <a:t>Infos</a:t>
            </a:r>
            <a:r>
              <a:rPr lang="en-US" sz="1400" dirty="0">
                <a:solidFill>
                  <a:srgbClr val="FF0000"/>
                </a:solidFill>
              </a:rPr>
              <a:t> und </a:t>
            </a:r>
            <a:r>
              <a:rPr lang="en-US" sz="1400" dirty="0" err="1">
                <a:solidFill>
                  <a:srgbClr val="FF0000"/>
                </a:solidFill>
              </a:rPr>
              <a:t>Dateien</a:t>
            </a:r>
            <a:r>
              <a:rPr lang="en-US" sz="1400" dirty="0">
                <a:solidFill>
                  <a:srgbClr val="FF0000"/>
                </a:solidFill>
              </a:rPr>
              <a:t> (</a:t>
            </a:r>
            <a:r>
              <a:rPr lang="en-US" sz="1400" dirty="0" err="1">
                <a:solidFill>
                  <a:srgbClr val="FF0000"/>
                </a:solidFill>
              </a:rPr>
              <a:t>Paaswörtern</a:t>
            </a:r>
            <a:r>
              <a:rPr lang="en-US" sz="1400" dirty="0">
                <a:solidFill>
                  <a:srgbClr val="FF0000"/>
                </a:solidFill>
              </a:rPr>
              <a:t>) </a:t>
            </a:r>
            <a:r>
              <a:rPr lang="en-US" sz="1400" dirty="0" err="1">
                <a:solidFill>
                  <a:srgbClr val="FF0000"/>
                </a:solidFill>
              </a:rPr>
              <a:t>im</a:t>
            </a:r>
            <a:r>
              <a:rPr lang="en-US" sz="1400" dirty="0">
                <a:solidFill>
                  <a:srgbClr val="FF0000"/>
                </a:solidFill>
              </a:rPr>
              <a:t> Falle </a:t>
            </a:r>
            <a:r>
              <a:rPr lang="en-US" sz="1400" dirty="0" err="1">
                <a:solidFill>
                  <a:srgbClr val="FF0000"/>
                </a:solidFill>
              </a:rPr>
              <a:t>meines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Sterbens</a:t>
            </a:r>
            <a:endParaRPr lang="en-US" sz="1400" dirty="0">
              <a:solidFill>
                <a:srgbClr val="FF0000"/>
              </a:solidFill>
              <a:effectLst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00"/>
                </a:highlight>
              </a:rPr>
              <a:t>DORIS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  <a:effectLst/>
              </a:rPr>
              <a:t>Passwortsave</a:t>
            </a:r>
            <a:endParaRPr lang="en-US" sz="1400" dirty="0">
              <a:solidFill>
                <a:srgbClr val="FF0000"/>
              </a:solidFill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highlight>
                  <a:srgbClr val="FFFF00"/>
                </a:highlight>
              </a:rPr>
              <a:t>Mailanhänge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Dateigröße</a:t>
            </a:r>
            <a:r>
              <a:rPr lang="en-US" sz="1400" dirty="0">
                <a:highlight>
                  <a:srgbClr val="FFFF00"/>
                </a:highlight>
              </a:rPr>
              <a:t>?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effectLst/>
              </a:rPr>
              <a:t>KI </a:t>
            </a:r>
            <a:r>
              <a:rPr lang="en-US" sz="1400" dirty="0" err="1">
                <a:solidFill>
                  <a:srgbClr val="FF0000"/>
                </a:solidFill>
                <a:effectLst/>
              </a:rPr>
              <a:t>Themen</a:t>
            </a:r>
            <a:endParaRPr lang="en-US" sz="1400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effectLst/>
              </a:rPr>
              <a:t> 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44920A-194E-0F9D-0EE1-ABBB0A4D0BC8}"/>
              </a:ext>
            </a:extLst>
          </p:cNvPr>
          <p:cNvSpPr txBox="1"/>
          <p:nvPr/>
        </p:nvSpPr>
        <p:spPr>
          <a:xfrm>
            <a:off x="1060174" y="2120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754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D8E2B-AF88-E219-32CA-53FA98ED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FCE41E-D9EF-E3B8-7C94-6B9ACE0EF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2" y="0"/>
            <a:ext cx="12022536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9C21CA9-72D1-81D2-516B-C430A4235E4C}"/>
              </a:ext>
            </a:extLst>
          </p:cNvPr>
          <p:cNvSpPr txBox="1"/>
          <p:nvPr/>
        </p:nvSpPr>
        <p:spPr>
          <a:xfrm>
            <a:off x="717630" y="2939970"/>
            <a:ext cx="684642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AT" sz="3200" dirty="0">
                <a:highlight>
                  <a:srgbClr val="FFFF00"/>
                </a:highlight>
                <a:hlinkClick r:id="rId3"/>
              </a:rPr>
              <a:t>Onlinesicherheit</a:t>
            </a:r>
            <a:r>
              <a:rPr lang="de-AT" sz="3200" dirty="0">
                <a:highlight>
                  <a:srgbClr val="FFFF00"/>
                </a:highlight>
              </a:rPr>
              <a:t>  https://www.onlinesicherheit.gv.at</a:t>
            </a:r>
          </a:p>
        </p:txBody>
      </p:sp>
    </p:spTree>
    <p:extLst>
      <p:ext uri="{BB962C8B-B14F-4D97-AF65-F5344CB8AC3E}">
        <p14:creationId xmlns:p14="http://schemas.microsoft.com/office/powerpoint/2010/main" val="293027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B1179-B048-7177-2F4B-2F7AA0CC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ChatGPT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80F601-7214-FB27-0721-F4A1C19FE40E}"/>
              </a:ext>
            </a:extLst>
          </p:cNvPr>
          <p:cNvSpPr txBox="1"/>
          <p:nvPr/>
        </p:nvSpPr>
        <p:spPr>
          <a:xfrm>
            <a:off x="2334127" y="1497932"/>
            <a:ext cx="6809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BSI - Digitaler Verbraucherschutz – sicherer Umgang mit Informationstechnik</a:t>
            </a:r>
            <a:endParaRPr lang="de-AT" dirty="0"/>
          </a:p>
          <a:p>
            <a:endParaRPr lang="de-DE" dirty="0">
              <a:hlinkClick r:id="rId3"/>
            </a:endParaRPr>
          </a:p>
          <a:p>
            <a:endParaRPr lang="de-DE" dirty="0">
              <a:hlinkClick r:id="rId3"/>
            </a:endParaRPr>
          </a:p>
          <a:p>
            <a:r>
              <a:rPr lang="de-DE" dirty="0">
                <a:hlinkClick r:id="rId3"/>
              </a:rPr>
              <a:t>BSI - Bundesamt für Sicherheit in der Informationstechnik - Wegweiser für den digitalen Alltag: Cloud-Dienste sicher nutzen</a:t>
            </a:r>
            <a:endParaRPr lang="de-DE" dirty="0"/>
          </a:p>
          <a:p>
            <a:endParaRPr lang="de-DE" dirty="0"/>
          </a:p>
          <a:p>
            <a:r>
              <a:rPr lang="de-DE" dirty="0">
                <a:hlinkClick r:id="rId4"/>
              </a:rPr>
              <a:t>Cloud-Test: Die 10 besten Cloud-Speicher 2026 im Vergleich | </a:t>
            </a:r>
            <a:r>
              <a:rPr lang="de-DE" dirty="0" err="1">
                <a:hlinkClick r:id="rId4"/>
              </a:rPr>
              <a:t>heise</a:t>
            </a:r>
            <a:r>
              <a:rPr lang="de-DE" dirty="0">
                <a:hlinkClick r:id="rId4"/>
              </a:rPr>
              <a:t> Download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>
                <a:hlinkClick r:id="rId5"/>
              </a:rPr>
              <a:t>Startseite - fit4internet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86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D7CE2-B70D-53AB-999A-B577DD0F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510"/>
          </a:xfrm>
        </p:spPr>
        <p:txBody>
          <a:bodyPr>
            <a:normAutofit fontScale="90000"/>
          </a:bodyPr>
          <a:lstStyle/>
          <a:p>
            <a:r>
              <a:rPr lang="de-AT" dirty="0"/>
              <a:t>Internetseiten die helfen können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826551-A171-3126-A8C1-24C1C861144F}"/>
              </a:ext>
            </a:extLst>
          </p:cNvPr>
          <p:cNvSpPr txBox="1"/>
          <p:nvPr/>
        </p:nvSpPr>
        <p:spPr>
          <a:xfrm>
            <a:off x="1519974" y="935452"/>
            <a:ext cx="73549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>
                <a:hlinkClick r:id="rId2"/>
              </a:rPr>
              <a:t>https://www.google.at/</a:t>
            </a:r>
            <a:endParaRPr lang="de-A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Jonah </a:t>
            </a:r>
            <a:r>
              <a:rPr lang="de-AT" sz="28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Hadt</a:t>
            </a:r>
            <a:r>
              <a:rPr lang="de-AT" sz="28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Smartphone Erklärer für Senioren und Digital Coach</a:t>
            </a:r>
            <a:endParaRPr lang="de-AT" sz="2800" dirty="0">
              <a:solidFill>
                <a:srgbClr val="0563C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u="sng" dirty="0">
                <a:solidFill>
                  <a:srgbClr val="0070C0"/>
                </a:solidFill>
                <a:hlinkClick r:id="rId4"/>
              </a:rPr>
              <a:t>https://zwettl-an-der-rodl.ooesb.at/start</a:t>
            </a:r>
            <a:endParaRPr lang="de-AT" sz="2800" u="sng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hlinkClick r:id="rId5"/>
              </a:rPr>
              <a:t>Was ist eine App? - YouTube</a:t>
            </a:r>
            <a:endParaRPr lang="de-AT" sz="2800" u="sng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hlinkClick r:id="rId6"/>
              </a:rPr>
              <a:t>Kindersicher mit o2 – Hilfreiche Apps &amp; Webseiten für Kinder &amp; Eltern – YouTube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>
                <a:hlinkClick r:id="rId7"/>
              </a:rPr>
              <a:t>iCloud+ - Apple (AT)</a:t>
            </a:r>
            <a:r>
              <a:rPr lang="de-DE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 err="1">
                <a:hlinkClick r:id="rId8"/>
              </a:rPr>
              <a:t>clouds</a:t>
            </a:r>
            <a:r>
              <a:rPr lang="de-AT" sz="2800" dirty="0">
                <a:hlinkClick r:id="rId8"/>
              </a:rPr>
              <a:t> </a:t>
            </a:r>
            <a:r>
              <a:rPr lang="de-AT" sz="2800" dirty="0" err="1">
                <a:hlinkClick r:id="rId8"/>
              </a:rPr>
              <a:t>speicher</a:t>
            </a:r>
            <a:r>
              <a:rPr lang="de-AT" sz="2800" dirty="0">
                <a:hlinkClick r:id="rId8"/>
              </a:rPr>
              <a:t> - Google Suche</a:t>
            </a:r>
            <a:endParaRPr lang="de-A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hlinkClick r:id="rId9"/>
              </a:rPr>
              <a:t>BSI - Cloud: Risiken und Sicherheitstipps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hlinkClick r:id="rId10"/>
              </a:rPr>
              <a:t>ID Austria Registrierung mit App „Digitales Amt“ (oesterreich.gv.at)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>
                <a:hlinkClick r:id="rId11"/>
              </a:rPr>
              <a:t>Onlinesicherheit</a:t>
            </a:r>
            <a:endParaRPr lang="de-A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03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</Words>
  <Application>Microsoft Office PowerPoint</Application>
  <PresentationFormat>Breitbild</PresentationFormat>
  <Paragraphs>48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IT- Stammtisch</vt:lpstr>
      <vt:lpstr>Was steht heute am Programm ?</vt:lpstr>
      <vt:lpstr>Themen von Euch! ------ erledigt!</vt:lpstr>
      <vt:lpstr>PowerPoint-Präsentation</vt:lpstr>
      <vt:lpstr>ChatGPT</vt:lpstr>
      <vt:lpstr>Internetseiten die helfen können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 Stammtisch</dc:title>
  <dc:creator>Rainer  Ulli Kastner</dc:creator>
  <cp:lastModifiedBy>Walter Rainer Kastner</cp:lastModifiedBy>
  <cp:revision>53</cp:revision>
  <dcterms:created xsi:type="dcterms:W3CDTF">2023-03-01T14:56:23Z</dcterms:created>
  <dcterms:modified xsi:type="dcterms:W3CDTF">2026-01-08T13:39:59Z</dcterms:modified>
</cp:coreProperties>
</file>